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819" r:id="rId2"/>
    <p:sldId id="821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849" r:id="rId31"/>
    <p:sldId id="851" r:id="rId32"/>
  </p:sldIdLst>
  <p:sldSz cx="9144000" cy="5715000" type="screen16x1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2150">
          <p15:clr>
            <a:srgbClr val="A4A3A4"/>
          </p15:clr>
        </p15:guide>
        <p15:guide id="5" pos="5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33"/>
    <a:srgbClr val="F28800"/>
    <a:srgbClr val="EEDEAF"/>
    <a:srgbClr val="808000"/>
    <a:srgbClr val="969696"/>
    <a:srgbClr val="B2B2B2"/>
    <a:srgbClr val="808080"/>
    <a:srgbClr val="FFB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120" d="100"/>
          <a:sy n="120" d="100"/>
        </p:scale>
        <p:origin x="200" y="360"/>
      </p:cViewPr>
      <p:guideLst>
        <p:guide orient="horz" pos="1800"/>
        <p:guide orient="horz"/>
        <p:guide orient="horz" pos="2160"/>
        <p:guide orient="horz" pos="2150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2" y="-7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7"/>
          <p:cNvSpPr txBox="1">
            <a:spLocks noChangeArrowheads="1"/>
          </p:cNvSpPr>
          <p:nvPr/>
        </p:nvSpPr>
        <p:spPr bwMode="auto">
          <a:xfrm>
            <a:off x="306388" y="217488"/>
            <a:ext cx="6665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87" tIns="48193" rIns="96387" bIns="48193">
            <a:spAutoFit/>
          </a:bodyPr>
          <a:lstStyle>
            <a:lvl1pPr defTabSz="963613" eaLnBrk="0" hangingPunct="0"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62658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latin typeface="Tahoma" charset="0"/>
              </a:rPr>
              <a:t>Massachusetts DeMolay</a:t>
            </a:r>
          </a:p>
          <a:p>
            <a:pPr algn="ctr"/>
            <a:r>
              <a:rPr lang="en-US" sz="1200" b="1">
                <a:latin typeface="Tahoma" charset="0"/>
              </a:rPr>
              <a:t>Membership Committee Meeting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77838" y="8880475"/>
            <a:ext cx="6456362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6387" tIns="48193" rIns="96387" bIns="48193">
            <a:spAutoFit/>
          </a:bodyPr>
          <a:lstStyle>
            <a:lvl1pPr defTabSz="963613" eaLnBrk="0" hangingPunct="0"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 eaLnBrk="0" hangingPunct="0"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071813" algn="l"/>
                <a:tab pos="6238875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>
                <a:latin typeface="Tahoma" charset="0"/>
                <a:cs typeface="+mn-cs"/>
              </a:rPr>
              <a:t>January 5, 2003	</a:t>
            </a:r>
            <a:fld id="{3B7C066F-A3A4-F444-8505-6BC5396F43E1}" type="slidenum">
              <a:rPr lang="en-US" sz="1100" smtClean="0">
                <a:latin typeface="Tahoma" charset="0"/>
                <a:cs typeface="+mn-cs"/>
              </a:rPr>
              <a:pPr>
                <a:defRPr/>
              </a:pPr>
              <a:t>‹#›</a:t>
            </a:fld>
            <a:endParaRPr lang="en-US" sz="1100">
              <a:latin typeface="Tahoma" charset="0"/>
              <a:cs typeface="+mn-cs"/>
            </a:endParaRPr>
          </a:p>
        </p:txBody>
      </p:sp>
      <p:sp>
        <p:nvSpPr>
          <p:cNvPr id="15364" name="Line 19"/>
          <p:cNvSpPr>
            <a:spLocks noChangeShapeType="1"/>
          </p:cNvSpPr>
          <p:nvPr/>
        </p:nvSpPr>
        <p:spPr bwMode="auto">
          <a:xfrm>
            <a:off x="487363" y="674688"/>
            <a:ext cx="6665912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0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8" rIns="97056" bIns="4852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3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8" rIns="97056" bIns="4852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3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8513" y="717550"/>
            <a:ext cx="5719762" cy="3575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32313"/>
            <a:ext cx="536575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8" rIns="97056" bIns="48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8" rIns="97056" bIns="4852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3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8" rIns="97056" bIns="4852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300" b="1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1BDFF5-ADE6-5746-962C-7150F12F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6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BEC242-DFCF-F248-9EA4-54E58DE94247}" type="slidenum">
              <a:rPr lang="en-US" sz="1300">
                <a:latin typeface="Arial" charset="0"/>
              </a:rPr>
              <a:pPr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5E4845-FAED-9A4E-AED9-CA4F4AA262BF}" type="slidenum">
              <a:rPr lang="en-US" sz="1300">
                <a:latin typeface="Arial" charset="0"/>
              </a:rPr>
              <a:pPr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48BF1E-01D3-D34E-A6A1-9D7DDDFD2100}" type="slidenum">
              <a:rPr lang="en-US" sz="1300">
                <a:latin typeface="Arial" charset="0"/>
              </a:rPr>
              <a:pPr/>
              <a:t>11</a:t>
            </a:fld>
            <a:endParaRPr lang="en-US" sz="130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237DFA-2160-FA4C-9B63-0E082D5CE29B}" type="slidenum">
              <a:rPr lang="en-US" sz="1300">
                <a:latin typeface="Arial" charset="0"/>
              </a:rPr>
              <a:pPr/>
              <a:t>12</a:t>
            </a:fld>
            <a:endParaRPr lang="en-US" sz="130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553AB0-F8E0-BB4B-8F44-BD3ED1A52255}" type="slidenum">
              <a:rPr lang="en-US" sz="1300">
                <a:latin typeface="Arial" charset="0"/>
              </a:rPr>
              <a:pPr/>
              <a:t>13</a:t>
            </a:fld>
            <a:endParaRPr lang="en-US" sz="13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10CF32-3D24-804E-A123-D426CAC6FFD6}" type="slidenum">
              <a:rPr lang="en-US" sz="1300">
                <a:latin typeface="Arial" charset="0"/>
              </a:rPr>
              <a:pPr/>
              <a:t>14</a:t>
            </a:fld>
            <a:endParaRPr lang="en-US" sz="130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BF692E-42E4-464F-AF3D-EC12187EE735}" type="slidenum">
              <a:rPr lang="en-US" sz="1300">
                <a:latin typeface="Arial" charset="0"/>
              </a:rPr>
              <a:pPr/>
              <a:t>15</a:t>
            </a:fld>
            <a:endParaRPr lang="en-US" sz="130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6EE58C-9C05-4D4E-A22B-AD83655523E5}" type="slidenum">
              <a:rPr lang="en-US" sz="1300">
                <a:latin typeface="Arial" charset="0"/>
              </a:rPr>
              <a:pPr/>
              <a:t>16</a:t>
            </a:fld>
            <a:endParaRPr lang="en-US" sz="13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AD289A-B28E-ED44-AE0E-1F29C62CAF3B}" type="slidenum">
              <a:rPr lang="en-US" sz="1300">
                <a:latin typeface="Arial" charset="0"/>
              </a:rPr>
              <a:pPr/>
              <a:t>17</a:t>
            </a:fld>
            <a:endParaRPr lang="en-US" sz="13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53EA9C-2729-644B-B772-BD0A5E9D1B90}" type="slidenum">
              <a:rPr lang="en-US" sz="1300">
                <a:latin typeface="Arial" charset="0"/>
              </a:rPr>
              <a:pPr/>
              <a:t>18</a:t>
            </a:fld>
            <a:endParaRPr lang="en-US" sz="13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CA0941-DCCA-3746-8899-8158A87FAF8C}" type="slidenum">
              <a:rPr lang="en-US" sz="1300">
                <a:latin typeface="Arial" charset="0"/>
              </a:rPr>
              <a:pPr/>
              <a:t>19</a:t>
            </a:fld>
            <a:endParaRPr lang="en-US" sz="13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5F5CB1-31B5-CA44-B0F9-E0D95144330B}" type="slidenum">
              <a:rPr lang="en-US" sz="1300">
                <a:latin typeface="Arial" charset="0"/>
              </a:rPr>
              <a:pPr/>
              <a:t>2</a:t>
            </a:fld>
            <a:endParaRPr lang="en-US" sz="130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35B8D5-522D-324F-879F-1C02F9D39A1E}" type="slidenum">
              <a:rPr lang="en-US" sz="1300">
                <a:latin typeface="Arial" charset="0"/>
              </a:rPr>
              <a:pPr/>
              <a:t>20</a:t>
            </a:fld>
            <a:endParaRPr lang="en-US" sz="13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BB5572-0F24-B942-A24F-9E24A74CE384}" type="slidenum">
              <a:rPr lang="en-US" sz="1300">
                <a:latin typeface="Arial" charset="0"/>
              </a:rPr>
              <a:pPr/>
              <a:t>21</a:t>
            </a:fld>
            <a:endParaRPr lang="en-US" sz="13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D5E239-4A27-8148-892D-A35D9B9B59CB}" type="slidenum">
              <a:rPr lang="en-US" sz="1300">
                <a:latin typeface="Arial" charset="0"/>
              </a:rPr>
              <a:pPr/>
              <a:t>22</a:t>
            </a:fld>
            <a:endParaRPr lang="en-US" sz="130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3A1C4A-46C0-B442-BD46-857C2CAF363D}" type="slidenum">
              <a:rPr lang="en-US" sz="1300">
                <a:latin typeface="Arial" charset="0"/>
              </a:rPr>
              <a:pPr/>
              <a:t>23</a:t>
            </a:fld>
            <a:endParaRPr lang="en-US" sz="130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9CC642-C3D5-0640-A836-5E2F83CA4509}" type="slidenum">
              <a:rPr lang="en-US" sz="1300">
                <a:latin typeface="Arial" charset="0"/>
              </a:rPr>
              <a:pPr/>
              <a:t>24</a:t>
            </a:fld>
            <a:endParaRPr lang="en-US" sz="1300">
              <a:latin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EF4632-0A36-AF45-A89C-98978A980540}" type="slidenum">
              <a:rPr lang="en-US" sz="1300">
                <a:latin typeface="Arial" charset="0"/>
              </a:rPr>
              <a:pPr/>
              <a:t>25</a:t>
            </a:fld>
            <a:endParaRPr lang="en-US" sz="1300">
              <a:latin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57220-0A16-5E48-BBB2-AF5993AA5A01}" type="slidenum">
              <a:rPr lang="en-US" sz="1300">
                <a:latin typeface="Arial" charset="0"/>
              </a:rPr>
              <a:pPr/>
              <a:t>26</a:t>
            </a:fld>
            <a:endParaRPr lang="en-US" sz="1300">
              <a:latin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C8FBC8-BFCB-EA47-800F-47DD5ECCD95B}" type="slidenum">
              <a:rPr lang="en-US" sz="1300">
                <a:latin typeface="Arial" charset="0"/>
              </a:rPr>
              <a:pPr/>
              <a:t>27</a:t>
            </a:fld>
            <a:endParaRPr lang="en-US" sz="1300">
              <a:latin typeface="Arial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808C41-54B0-B04F-B0EE-B9EA9FCCED4F}" type="slidenum">
              <a:rPr lang="en-US" sz="1300">
                <a:latin typeface="Arial" charset="0"/>
              </a:rPr>
              <a:pPr/>
              <a:t>28</a:t>
            </a:fld>
            <a:endParaRPr lang="en-US" sz="1300">
              <a:latin typeface="Arial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04E72F-B9CF-464D-9569-80CDD39CAAE2}" type="slidenum">
              <a:rPr lang="en-US" sz="1300">
                <a:latin typeface="Arial" charset="0"/>
              </a:rPr>
              <a:pPr/>
              <a:t>29</a:t>
            </a:fld>
            <a:endParaRPr lang="en-US" sz="1300">
              <a:latin typeface="Arial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4D928C-E9FF-A345-AF3F-B4263A629459}" type="slidenum">
              <a:rPr lang="en-US" sz="1300">
                <a:latin typeface="Arial" charset="0"/>
              </a:rPr>
              <a:pPr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DECF65-F709-A146-B664-43DEAA3CFF5A}" type="slidenum">
              <a:rPr lang="en-US" sz="1300">
                <a:latin typeface="Arial" charset="0"/>
              </a:rPr>
              <a:pPr/>
              <a:t>30</a:t>
            </a:fld>
            <a:endParaRPr lang="en-US" sz="1300">
              <a:latin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A5FABB-FD17-B04A-9656-7A9DBA553C3F}" type="slidenum">
              <a:rPr lang="en-US" sz="1300">
                <a:latin typeface="Arial" charset="0"/>
              </a:rPr>
              <a:pPr/>
              <a:t>31</a:t>
            </a:fld>
            <a:endParaRPr lang="en-US" sz="1300">
              <a:latin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FA0D4D-3DCC-DC46-8170-4962590310ED}" type="slidenum">
              <a:rPr lang="en-US" sz="1300">
                <a:latin typeface="Arial" charset="0"/>
              </a:rPr>
              <a:pPr/>
              <a:t>4</a:t>
            </a:fld>
            <a:endParaRPr lang="en-US" sz="130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1108DC-69D2-2C41-9C62-E10D6BD575F5}" type="slidenum">
              <a:rPr lang="en-US" sz="1300">
                <a:latin typeface="Arial" charset="0"/>
              </a:rPr>
              <a:pPr/>
              <a:t>5</a:t>
            </a:fld>
            <a:endParaRPr lang="en-US" sz="13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66B37-5E36-984F-A886-9696B7792C7E}" type="slidenum">
              <a:rPr lang="en-US" sz="1300">
                <a:latin typeface="Arial" charset="0"/>
              </a:rPr>
              <a:pPr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19B834-F5D7-8641-8F8C-BD811CDAF116}" type="slidenum">
              <a:rPr lang="en-US" sz="1300">
                <a:latin typeface="Arial" charset="0"/>
              </a:rPr>
              <a:pPr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BFD491-190A-CA44-9842-2946499A1A7C}" type="slidenum">
              <a:rPr lang="en-US" sz="1300">
                <a:latin typeface="Arial" charset="0"/>
              </a:rPr>
              <a:pPr/>
              <a:t>8</a:t>
            </a:fld>
            <a:endParaRPr lang="en-US" sz="130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D61C23-20BA-D243-AA1E-FED391B1FB50}" type="slidenum">
              <a:rPr lang="en-US" sz="1300">
                <a:latin typeface="Arial" charset="0"/>
              </a:rPr>
              <a:pPr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17550"/>
            <a:ext cx="5719762" cy="35750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332"/>
            <a:ext cx="9188972" cy="61782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11AC4-5942-F94B-B91B-F27CE131E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657350" y="3047812"/>
            <a:ext cx="5855494" cy="605140"/>
          </a:xfrm>
        </p:spPr>
        <p:txBody>
          <a:bodyPr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2904275" y="4668763"/>
            <a:ext cx="5855494" cy="411238"/>
          </a:xfrm>
        </p:spPr>
        <p:txBody>
          <a:bodyPr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Presenter Title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2904274" y="4257525"/>
            <a:ext cx="5855494" cy="411238"/>
          </a:xfrm>
        </p:spPr>
        <p:txBody>
          <a:bodyPr>
            <a:noAutofit/>
          </a:bodyPr>
          <a:lstStyle>
            <a:lvl1pPr marL="0" indent="0" algn="r">
              <a:buNone/>
              <a:defRPr sz="3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12273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8752E-799C-B94A-83E2-C496A519A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6352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2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6D7B0-6D8C-3746-AB38-F3A9DED1FE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6754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500"/>
            <a:ext cx="77724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762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Myriad Roman" charset="0"/>
              </a:defRPr>
            </a:lvl1pPr>
          </a:lstStyle>
          <a:p>
            <a:pPr>
              <a:defRPr/>
            </a:pPr>
            <a:fld id="{985D7E07-BA7F-C340-9565-3E498E06C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3682"/>
      </p:ext>
    </p:extLst>
  </p:cSld>
  <p:clrMapOvr>
    <a:masterClrMapping/>
  </p:clrMapOvr>
  <p:transition advClick="0" advTm="5000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17500"/>
            <a:ext cx="60960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370542"/>
            <a:ext cx="3808412" cy="3808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0542"/>
            <a:ext cx="3808413" cy="3808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EEFB-D310-E141-AE3F-BE1823A9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51260"/>
      </p:ext>
    </p:extLst>
  </p:cSld>
  <p:clrMapOvr>
    <a:masterClrMapping/>
  </p:clrMapOvr>
  <p:transition advClick="0"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90E64-030B-1D4D-813A-39F0070308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06832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7B7-6207-0A4B-AA53-45EE43321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0443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734F9-FA78-F24F-B9A5-A18A74EFD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5980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D2B6B-CD47-7B41-ABD4-6B93E3A0A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0917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AF3E9-2163-544E-B4DF-D757350337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32926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B7A1C-6AFE-4A4E-8DE2-69CD06463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521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05A9A-78F7-B745-A7BC-4879B195D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9819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D6B91-72BF-2C40-BC16-0F6D346F1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6321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5810"/>
          <a:stretch/>
        </p:blipFill>
        <p:spPr>
          <a:xfrm>
            <a:off x="0" y="-18142"/>
            <a:ext cx="9144000" cy="57331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11AC4-5942-F94B-B91B-F27CE131E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transition>
    <p:cover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1A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71A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71A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71A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71A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71A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2166"/>
            <a:ext cx="7772400" cy="904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>
                <a:latin typeface="Arial" charset="0"/>
              </a:rPr>
              <a:t>So</a:t>
            </a:r>
            <a:r>
              <a:rPr lang="en-US" sz="4800" dirty="0">
                <a:latin typeface="Arial" charset="0"/>
              </a:rPr>
              <a:t> You are a DeMolay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Now What?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3069167"/>
            <a:ext cx="6400800" cy="76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Massachusetts DeMolay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Orientation Program</a:t>
            </a:r>
          </a:p>
        </p:txBody>
      </p:sp>
    </p:spTree>
  </p:cSld>
  <p:clrMapOvr>
    <a:masterClrMapping/>
  </p:clrMapOvr>
  <p:transition advClick="0" advTm="500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93186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28650" y="12927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95234" name="Picture 3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28650" y="12927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97282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28650" y="12673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Grip</a:t>
            </a:r>
          </a:p>
          <a:p>
            <a:pPr eaLnBrk="1" hangingPunct="1"/>
            <a:r>
              <a:rPr lang="en-US">
                <a:latin typeface="Arial" charset="0"/>
              </a:rPr>
              <a:t>Step, Sign, and Token</a:t>
            </a:r>
          </a:p>
          <a:p>
            <a:pPr eaLnBrk="1" hangingPunct="1"/>
            <a:r>
              <a:rPr lang="en-US">
                <a:latin typeface="Arial" charset="0"/>
              </a:rPr>
              <a:t>Sign of Distress</a:t>
            </a:r>
          </a:p>
          <a:p>
            <a:pPr eaLnBrk="1" hangingPunct="1"/>
            <a:r>
              <a:rPr lang="en-US">
                <a:latin typeface="Arial" charset="0"/>
              </a:rPr>
              <a:t>Word of the Day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DeMolay Degree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Obligation</a:t>
            </a:r>
          </a:p>
        </p:txBody>
      </p:sp>
      <p:pic>
        <p:nvPicPr>
          <p:cNvPr id="101378" name="Picture 3" descr="2obliga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2" y="1460500"/>
            <a:ext cx="5484813" cy="3429000"/>
          </a:xfrm>
          <a:noFill/>
        </p:spPr>
      </p:pic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DeMolay Degree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Password</a:t>
            </a:r>
          </a:p>
          <a:p>
            <a:pPr eaLnBrk="1" hangingPunct="1"/>
            <a:r>
              <a:rPr lang="en-US">
                <a:latin typeface="Arial" charset="0"/>
              </a:rPr>
              <a:t>Sign</a:t>
            </a:r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During Prayers</a:t>
            </a:r>
          </a:p>
        </p:txBody>
      </p:sp>
      <p:pic>
        <p:nvPicPr>
          <p:cNvPr id="105474" name="Picture 3" descr="prayerknee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28650" y="13435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Raps of the Gavel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One Rap - Seats Everyone and Calls the Chapter to Order</a:t>
            </a:r>
          </a:p>
          <a:p>
            <a:pPr eaLnBrk="1" hangingPunct="1"/>
            <a:r>
              <a:rPr lang="en-US">
                <a:latin typeface="Arial" charset="0"/>
              </a:rPr>
              <a:t>Two Raps - All Officers Rise</a:t>
            </a:r>
          </a:p>
          <a:p>
            <a:pPr eaLnBrk="1" hangingPunct="1"/>
            <a:r>
              <a:rPr lang="en-US">
                <a:latin typeface="Arial" charset="0"/>
              </a:rPr>
              <a:t>Three Raps - Everyone in Chapter Room Rises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4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4000"/>
            <a:ext cx="7772400" cy="9525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Questions about the Degrees?</a:t>
            </a:r>
          </a:p>
        </p:txBody>
      </p:sp>
    </p:spTree>
  </p:cSld>
  <p:clrMapOvr>
    <a:masterClrMapping/>
  </p:clrMapOvr>
  <p:transition advClick="0" advTm="5000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Activities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 advTm="5000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Orientation Agenda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History of DeMolay</a:t>
            </a:r>
          </a:p>
          <a:p>
            <a:pPr eaLnBrk="1" hangingPunct="1"/>
            <a:r>
              <a:rPr lang="en-US">
                <a:latin typeface="Arial" charset="0"/>
              </a:rPr>
              <a:t>The Degrees You Just Received</a:t>
            </a:r>
          </a:p>
          <a:p>
            <a:pPr eaLnBrk="1" hangingPunct="1"/>
            <a:r>
              <a:rPr lang="en-US">
                <a:latin typeface="Arial" charset="0"/>
              </a:rPr>
              <a:t>Get to Know Your Brothers</a:t>
            </a:r>
          </a:p>
          <a:p>
            <a:pPr eaLnBrk="1" hangingPunct="1"/>
            <a:r>
              <a:rPr lang="en-US">
                <a:latin typeface="Arial" charset="0"/>
              </a:rPr>
              <a:t>What do DeMolays Do?</a:t>
            </a:r>
          </a:p>
          <a:p>
            <a:pPr eaLnBrk="1" hangingPunct="1"/>
            <a:r>
              <a:rPr lang="en-US">
                <a:latin typeface="Arial" charset="0"/>
              </a:rPr>
              <a:t>Awards and Honors</a:t>
            </a:r>
          </a:p>
          <a:p>
            <a:pPr eaLnBrk="1" hangingPunct="1"/>
            <a:r>
              <a:rPr lang="en-US">
                <a:latin typeface="Arial" charset="0"/>
              </a:rPr>
              <a:t>Big Brother Program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_70800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64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406401"/>
            <a:ext cx="10071100" cy="6691073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Activities</a:t>
            </a:r>
          </a:p>
        </p:txBody>
      </p:sp>
      <p:pic>
        <p:nvPicPr>
          <p:cNvPr id="3" name="Content Placeholder 2" descr="IMGP626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15386"/>
          <a:stretch>
            <a:fillRect/>
          </a:stretch>
        </p:blipFill>
        <p:spPr>
          <a:xfrm>
            <a:off x="-1936751" y="-278894"/>
            <a:ext cx="13036551" cy="5993894"/>
          </a:xfrm>
        </p:spPr>
      </p:pic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63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47" y="-482600"/>
            <a:ext cx="9328347" cy="61976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6" y="-457200"/>
            <a:ext cx="9290116" cy="61722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07" y="-330200"/>
            <a:ext cx="9541307" cy="62484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53678"/>
            <a:ext cx="10752344" cy="594327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Awards</a:t>
            </a:r>
          </a:p>
        </p:txBody>
      </p:sp>
      <p:pic>
        <p:nvPicPr>
          <p:cNvPr id="128002" name="Picture 3" descr="meritbars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7227" y="584200"/>
            <a:ext cx="4113213" cy="4316678"/>
          </a:xfrm>
          <a:noFill/>
        </p:spPr>
      </p:pic>
    </p:spTree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Membership Awards</a:t>
            </a:r>
          </a:p>
        </p:txBody>
      </p:sp>
      <p:pic>
        <p:nvPicPr>
          <p:cNvPr id="1397763" name="Picture 3" descr="1p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5" y="2084917"/>
            <a:ext cx="2287587" cy="2379928"/>
          </a:xfrm>
          <a:noFill/>
        </p:spPr>
      </p:pic>
      <p:pic>
        <p:nvPicPr>
          <p:cNvPr id="1397764" name="Picture 4" descr="Found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7950" y="2095501"/>
            <a:ext cx="1644650" cy="2373312"/>
          </a:xfrm>
          <a:noFill/>
        </p:spPr>
      </p:pic>
      <p:pic>
        <p:nvPicPr>
          <p:cNvPr id="1397765" name="Picture 5" descr="bluehon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2170907"/>
            <a:ext cx="1196975" cy="2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Awards</a:t>
            </a:r>
          </a:p>
        </p:txBody>
      </p:sp>
      <p:pic>
        <p:nvPicPr>
          <p:cNvPr id="1398787" name="Picture 3" descr="la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78002"/>
            <a:ext cx="2476500" cy="1348052"/>
          </a:xfrm>
          <a:noFill/>
        </p:spPr>
      </p:pic>
      <p:pic>
        <p:nvPicPr>
          <p:cNvPr id="1398788" name="Picture 4" descr="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2" y="1778002"/>
            <a:ext cx="1490663" cy="1357312"/>
          </a:xfrm>
          <a:noFill/>
        </p:spPr>
      </p:pic>
      <p:pic>
        <p:nvPicPr>
          <p:cNvPr id="1398789" name="Picture 5" descr="M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2" y="1619251"/>
            <a:ext cx="1535113" cy="1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History of DeMolay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4" y="1370542"/>
            <a:ext cx="4116387" cy="3808678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Frank S. Land and Louis Lower</a:t>
            </a:r>
          </a:p>
          <a:p>
            <a:pPr eaLnBrk="1" hangingPunct="1"/>
            <a:r>
              <a:rPr lang="en-US" sz="2800">
                <a:latin typeface="Arial" charset="0"/>
              </a:rPr>
              <a:t>How DeMolay got its name</a:t>
            </a:r>
          </a:p>
          <a:p>
            <a:pPr eaLnBrk="1" hangingPunct="1"/>
            <a:r>
              <a:rPr lang="en-US" sz="2800">
                <a:latin typeface="Arial" charset="0"/>
              </a:rPr>
              <a:t>Ritual of the organization</a:t>
            </a:r>
          </a:p>
          <a:p>
            <a:pPr eaLnBrk="1" hangingPunct="1"/>
            <a:r>
              <a:rPr lang="en-US" sz="2800">
                <a:latin typeface="Arial" charset="0"/>
              </a:rPr>
              <a:t>How DeMolay grew</a:t>
            </a:r>
          </a:p>
        </p:txBody>
      </p:sp>
      <p:pic>
        <p:nvPicPr>
          <p:cNvPr id="1372164" name="Picture 4" descr="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448595"/>
            <a:ext cx="2571750" cy="2678906"/>
          </a:xfrm>
          <a:noFill/>
        </p:spPr>
      </p:pic>
    </p:spTree>
  </p:cSld>
  <p:clrMapOvr>
    <a:masterClrMapping/>
  </p:clrMapOvr>
  <p:transition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Now What?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GET INVOLVED</a:t>
            </a:r>
          </a:p>
          <a:p>
            <a:pPr lvl="1" eaLnBrk="1" hangingPunct="1"/>
            <a:r>
              <a:rPr lang="en-US">
                <a:latin typeface="Arial" charset="0"/>
              </a:rPr>
              <a:t>Attend Meetings and Events</a:t>
            </a:r>
          </a:p>
          <a:p>
            <a:pPr lvl="1" eaLnBrk="1" hangingPunct="1"/>
            <a:r>
              <a:rPr lang="en-US">
                <a:latin typeface="Arial" charset="0"/>
              </a:rPr>
              <a:t>Become a Member on a Committee</a:t>
            </a:r>
          </a:p>
          <a:p>
            <a:pPr lvl="1" eaLnBrk="1" hangingPunct="1"/>
            <a:r>
              <a:rPr lang="en-US">
                <a:latin typeface="Arial" charset="0"/>
              </a:rPr>
              <a:t>Become an Officer in Your Chapter</a:t>
            </a:r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Arial" charset="0"/>
              </a:rPr>
              <a:t>Thank you for Coming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162300"/>
            <a:ext cx="64008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Good Luck in DeMolay</a:t>
            </a:r>
          </a:p>
        </p:txBody>
      </p:sp>
    </p:spTree>
  </p:cSld>
  <p:clrMapOvr>
    <a:masterClrMapping/>
  </p:clrMapOvr>
  <p:transition advClick="0" advTm="5000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17500"/>
            <a:ext cx="8051800" cy="952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Degrees You Just Received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Application</a:t>
            </a:r>
          </a:p>
          <a:p>
            <a:pPr eaLnBrk="1" hangingPunct="1"/>
            <a:r>
              <a:rPr lang="en-US" sz="2800">
                <a:latin typeface="Arial" charset="0"/>
              </a:rPr>
              <a:t>Interview</a:t>
            </a:r>
          </a:p>
          <a:p>
            <a:pPr eaLnBrk="1" hangingPunct="1"/>
            <a:r>
              <a:rPr lang="en-US" sz="2800">
                <a:latin typeface="Arial" charset="0"/>
              </a:rPr>
              <a:t>Voting Procedure</a:t>
            </a:r>
          </a:p>
        </p:txBody>
      </p:sp>
      <p:pic>
        <p:nvPicPr>
          <p:cNvPr id="3" name="Content Placeholder 2" descr="Screen Shot 2016-03-05 at 8.34.39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9" r="-12449"/>
          <a:stretch>
            <a:fillRect/>
          </a:stretch>
        </p:blipFill>
        <p:spPr>
          <a:xfrm>
            <a:off x="4749800" y="1395413"/>
            <a:ext cx="3170238" cy="3171559"/>
          </a:xfrm>
        </p:spPr>
      </p:pic>
    </p:spTree>
  </p:cSld>
  <p:clrMapOvr>
    <a:masterClrMapping/>
  </p:clrMapOvr>
  <p:transition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First Degree - Obligation</a:t>
            </a:r>
          </a:p>
        </p:txBody>
      </p:sp>
      <p:pic>
        <p:nvPicPr>
          <p:cNvPr id="82946" name="Picture 3" descr="1obliga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7" y="1370542"/>
            <a:ext cx="5484813" cy="3427678"/>
          </a:xfrm>
          <a:noFill/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84994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28650" y="12165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87042" name="Picture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28650" y="12927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89090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54050" y="12165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First Degree</a:t>
            </a:r>
          </a:p>
        </p:txBody>
      </p:sp>
      <p:pic>
        <p:nvPicPr>
          <p:cNvPr id="91138" name="Picture 3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>
            <a:off x="654050" y="1191154"/>
            <a:ext cx="7886700" cy="3626116"/>
          </a:xfrm>
          <a:noFill/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DeMolay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DeMolay-PPT-Template.thmx</Template>
  <TotalTime>4774</TotalTime>
  <Words>214</Words>
  <Application>Microsoft Macintosh PowerPoint</Application>
  <PresentationFormat>On-screen Show (16:10)</PresentationFormat>
  <Paragraphs>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Myriad Roman</vt:lpstr>
      <vt:lpstr>Tahoma</vt:lpstr>
      <vt:lpstr>Times New Roman</vt:lpstr>
      <vt:lpstr>Verdana</vt:lpstr>
      <vt:lpstr>DeMolay-PPT-Template</vt:lpstr>
      <vt:lpstr>So You are a DeMolay Now What?</vt:lpstr>
      <vt:lpstr>Orientation Agenda</vt:lpstr>
      <vt:lpstr>History of DeMolay</vt:lpstr>
      <vt:lpstr>The Degrees You Just Received</vt:lpstr>
      <vt:lpstr>First Degree - Obligation</vt:lpstr>
      <vt:lpstr>First Degree</vt:lpstr>
      <vt:lpstr>First Degree</vt:lpstr>
      <vt:lpstr>First Degree</vt:lpstr>
      <vt:lpstr>First Degree</vt:lpstr>
      <vt:lpstr>First Degree</vt:lpstr>
      <vt:lpstr>First Degree</vt:lpstr>
      <vt:lpstr>First Degree</vt:lpstr>
      <vt:lpstr>First Degree</vt:lpstr>
      <vt:lpstr>DeMolay Degree Obligation</vt:lpstr>
      <vt:lpstr>DeMolay Degree</vt:lpstr>
      <vt:lpstr>During Prayers</vt:lpstr>
      <vt:lpstr>Raps of the Gavel</vt:lpstr>
      <vt:lpstr>Questions about the Degrees?</vt:lpstr>
      <vt:lpstr>Activities</vt:lpstr>
      <vt:lpstr>PowerPoint Presentation</vt:lpstr>
      <vt:lpstr>PowerPoint Presentation</vt:lpstr>
      <vt:lpstr>Activities</vt:lpstr>
      <vt:lpstr>PowerPoint Presentation</vt:lpstr>
      <vt:lpstr>PowerPoint Presentation</vt:lpstr>
      <vt:lpstr>PowerPoint Presentation</vt:lpstr>
      <vt:lpstr>PowerPoint Presentation</vt:lpstr>
      <vt:lpstr>Awards</vt:lpstr>
      <vt:lpstr>Membership Awards</vt:lpstr>
      <vt:lpstr>Awards</vt:lpstr>
      <vt:lpstr>Now What?</vt:lpstr>
      <vt:lpstr>Thank you for Coming</vt:lpstr>
    </vt:vector>
  </TitlesOfParts>
  <Company>The Greeley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WE HERE?</dc:title>
  <dc:creator>S. Osattin</dc:creator>
  <cp:lastModifiedBy>DeMolay Executive</cp:lastModifiedBy>
  <cp:revision>435</cp:revision>
  <cp:lastPrinted>2001-03-15T15:30:56Z</cp:lastPrinted>
  <dcterms:created xsi:type="dcterms:W3CDTF">1998-03-25T21:47:26Z</dcterms:created>
  <dcterms:modified xsi:type="dcterms:W3CDTF">2022-04-25T14:59:27Z</dcterms:modified>
</cp:coreProperties>
</file>